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317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4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0165" y="1463040"/>
            <a:ext cx="8778240" cy="1950720"/>
          </a:xfrm>
        </p:spPr>
        <p:txBody>
          <a:bodyPr vert="horz" lIns="48765" tIns="0" rIns="4876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1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0" y="3553811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8"/>
            <a:ext cx="219456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8"/>
            <a:ext cx="642112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650240"/>
            <a:ext cx="7559040" cy="195072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880" y="2674972"/>
            <a:ext cx="7559040" cy="1610359"/>
          </a:xfrm>
        </p:spPr>
        <p:txBody>
          <a:bodyPr anchor="t"/>
          <a:lstStyle>
            <a:lvl1pPr marL="78024" indent="0" algn="l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3120" y="6844454"/>
            <a:ext cx="812800" cy="389467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91253"/>
            <a:ext cx="877824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637453"/>
            <a:ext cx="4309534" cy="800946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637453"/>
            <a:ext cx="4311227" cy="800946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519680"/>
            <a:ext cx="4309534" cy="40148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519680"/>
            <a:ext cx="4311227" cy="40148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291253"/>
            <a:ext cx="3208867" cy="123952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1" y="1625600"/>
            <a:ext cx="3208867" cy="4908974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291254"/>
            <a:ext cx="5452533" cy="624332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650240"/>
            <a:ext cx="5852160" cy="557107"/>
          </a:xfrm>
        </p:spPr>
        <p:txBody>
          <a:bodyPr lIns="48765" rIns="48765" bIns="0" anchor="b">
            <a:sp3d prstMaterial="softEdge"/>
          </a:bodyPr>
          <a:lstStyle>
            <a:lvl1pPr algn="ctr">
              <a:buNone/>
              <a:defRPr sz="21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0720" y="1954107"/>
            <a:ext cx="5852160" cy="422656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0720" y="1244573"/>
            <a:ext cx="5852160" cy="565709"/>
          </a:xfrm>
        </p:spPr>
        <p:txBody>
          <a:bodyPr lIns="48765" tIns="48765" rIns="48765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97530" tIns="48765" rIns="97530" bIns="4876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8778240" cy="5023104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87680" y="6844454"/>
            <a:ext cx="2275840" cy="389467"/>
          </a:xfrm>
          <a:prstGeom prst="rect">
            <a:avLst/>
          </a:prstGeom>
        </p:spPr>
        <p:txBody>
          <a:bodyPr vert="horz" lIns="97530" tIns="48765" rIns="97530" bIns="48765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2480" y="6844454"/>
            <a:ext cx="3088640" cy="389467"/>
          </a:xfrm>
          <a:prstGeom prst="rect">
            <a:avLst/>
          </a:prstGeom>
        </p:spPr>
        <p:txBody>
          <a:bodyPr vert="horz" lIns="97530" tIns="48765" rIns="97530" bIns="48765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3120" y="6844454"/>
            <a:ext cx="812800" cy="389467"/>
          </a:xfrm>
          <a:prstGeom prst="rect">
            <a:avLst/>
          </a:prstGeom>
        </p:spPr>
        <p:txBody>
          <a:bodyPr vert="horz" lIns="0" tIns="48765" rIns="0" bIns="48765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343173725" r:id="rId1"/>
    <p:sldLayoutId id="2343173726" r:id="rId2"/>
    <p:sldLayoutId id="2343173727" r:id="rId3"/>
    <p:sldLayoutId id="2343173728" r:id="rId4"/>
    <p:sldLayoutId id="2343173729" r:id="rId5"/>
    <p:sldLayoutId id="2343173730" r:id="rId6"/>
    <p:sldLayoutId id="2343173731" r:id="rId7"/>
    <p:sldLayoutId id="2343173732" r:id="rId8"/>
    <p:sldLayoutId id="2343173733" r:id="rId9"/>
    <p:sldLayoutId id="2343173734" r:id="rId10"/>
    <p:sldLayoutId id="2343173735" r:id="rId11"/>
    <p:sldLayoutId id="234317373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85179" indent="-438885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26534" indent="-30234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371" indent="-24382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443" indent="-1950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48255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327" indent="-1950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6893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311459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25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22917"/>
          <a:stretch>
            <a:fillRect/>
          </a:stretch>
        </p:blipFill>
        <p:spPr>
          <a:xfrm>
            <a:off x="0" y="0"/>
            <a:ext cx="97536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71600"/>
            <a:ext cx="6744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TAKE AWAY HOME MESSAGE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Indications of </a:t>
            </a:r>
            <a:r>
              <a:rPr lang="en-US" sz="2800" dirty="0" err="1" smtClean="0"/>
              <a:t>pulpotomy</a:t>
            </a:r>
            <a:r>
              <a:rPr lang="en-US" sz="2800" dirty="0" smtClean="0"/>
              <a:t> is mechanical pulp exposure in primary teeth.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Formocresol</a:t>
            </a:r>
            <a:r>
              <a:rPr lang="en-US" sz="2800" dirty="0" smtClean="0"/>
              <a:t> was introduced by Buckley in 1904.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Current newer material for </a:t>
            </a:r>
            <a:r>
              <a:rPr lang="en-US" sz="2800" dirty="0" err="1" smtClean="0"/>
              <a:t>pulpotomy</a:t>
            </a:r>
            <a:r>
              <a:rPr lang="en-US" sz="2800" dirty="0" smtClean="0"/>
              <a:t> are MTA, enamel matrix derivative.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Apexification</a:t>
            </a:r>
            <a:r>
              <a:rPr lang="en-US" sz="2800" dirty="0" smtClean="0"/>
              <a:t> is a method of inducing apical exposure by formation of a </a:t>
            </a:r>
            <a:r>
              <a:rPr lang="en-US" sz="2800" dirty="0" err="1" smtClean="0"/>
              <a:t>mineralised</a:t>
            </a:r>
            <a:r>
              <a:rPr lang="en-US" sz="2800" dirty="0" smtClean="0"/>
              <a:t> tissue in apical region of a non vital tooth.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58</Words>
  <Application>Microsoft Office PowerPoint</Application>
  <PresentationFormat>Custom</PresentationFormat>
  <Paragraphs>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2022-06-02T08:10:47Z</dcterms:created>
  <dcterms:modified xsi:type="dcterms:W3CDTF">2022-07-06T07:13:25Z</dcterms:modified>
  <cp:category/>
</cp:coreProperties>
</file>